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Nunito Sans SemiBold"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59"/>
    <p:restoredTop sz="95226" autoAdjust="0"/>
  </p:normalViewPr>
  <p:slideViewPr>
    <p:cSldViewPr snapToGrid="0">
      <p:cViewPr varScale="1">
        <p:scale>
          <a:sx n="113" d="100"/>
          <a:sy n="113"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SATS Bootcamp or sites such as bitesize.</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3160</Words>
  <Application>Microsoft Office PowerPoint</Application>
  <PresentationFormat>On-screen Show (16:9)</PresentationFormat>
  <Paragraphs>295</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Nunito Sans SemiBold</vt:lpstr>
      <vt:lpstr>Arial</vt:lpstr>
      <vt:lpstr>Cambria Math</vt:lpstr>
      <vt:lpstr>Nunito</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Katie Barrs</dc:creator>
  <cp:lastModifiedBy>Katie Barrs</cp:lastModifiedBy>
  <cp:revision>21</cp:revision>
  <dcterms:modified xsi:type="dcterms:W3CDTF">2025-03-19T13:58:52Z</dcterms:modified>
</cp:coreProperties>
</file>